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</Words>
  <Application>WPS 演示</Application>
  <PresentationFormat>宽屏</PresentationFormat>
  <Paragraphs>32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黑体</vt:lpstr>
      <vt:lpstr>方正仿宋简体</vt:lpstr>
      <vt:lpstr>微软雅黑</vt:lpstr>
      <vt:lpstr>楷体</vt:lpstr>
      <vt:lpstr>Arial Unicode MS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天涯路人1401170449</cp:lastModifiedBy>
  <cp:revision>27</cp:revision>
  <dcterms:created xsi:type="dcterms:W3CDTF">2021-11-12T09:10:00Z</dcterms:created>
  <dcterms:modified xsi:type="dcterms:W3CDTF">2021-11-16T10:45:20Z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931B528C60A4408382D0701E0C07B8EC</vt:lpwstr>
  </property>
</Properties>
</file>